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0.23809523809523811</c:v>
                </c:pt>
                <c:pt idx="1">
                  <c:v>0.76190476190476186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6.6873315752776463</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0.40408373060195757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0.16373198193280469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1.7093385719824568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7.8261170522534229E-2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7.5914825535312271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5.9906189773677454E-3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0.16442040250212298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1.7165255846784016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0.16442040250212386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9.2061426102958421E-2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5.7831805970240664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5.9368381437749553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0.18778760496119951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9.0213356007413203E-2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0.9418145881526172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9.0213356007413203E-2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0.32358599464311677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6.907776892405515E-3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6.1439580330456884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8.8498519327513847E-2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0.12139402515808673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1.2673363332038976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0.12139402515808762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0.22344989611030996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5.277674190227275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0.2564627137143205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0.10116818309065856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1.0561814226692547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0.10116818309065856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0.30433291302950494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6.2612237615466313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0.25082495464284715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8.579252929133574E-2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0.8956617868694714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8.579252929133574E-2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0.30772894560540021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8.9646498861831958E-2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6.4976308337370039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0.25455856675277033</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0.10398365568467494</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1.0855745555593552</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0.10398365568467582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9.2490087037026214E-2</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7.1521159199743867</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0.20219004154468045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9.7083478547618007E-2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1.0135376890006658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9.7083478547618007E-2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0.13481215308189842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4.2884261241187458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0.193050193050193</c:v>
                </c:pt>
                <c:pt idx="1">
                  <c:v>0.23552123552123549</c:v>
                </c:pt>
                <c:pt idx="2">
                  <c:v>0.23552123552123549</c:v>
                </c:pt>
                <c:pt idx="3">
                  <c:v>0.3359073359073359</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6.1009235424684496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9.6420335421661285E-2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0.11670890753419716</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1.2184243724846002</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0.11670890753419716</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0.35467862264927241</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5.4642184808957843</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0.10073801006825089</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0.15794646078935681</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1.6489385552430615</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0.15794646078935681</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6.2964366707180197E-2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5.5629641004590402</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6.8941221756581683E-2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0.40104377583869155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0.11180800628962739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1.167259661498214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0.11180800628962739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0.21405219285471855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5.9347389759528859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7.5387517609782684E-2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9.8281372610538931E-2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1.0260435324084707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9.8281372610539819E-2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0.35252513728076718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0.31785003815517232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5.6337759989812204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0.13280586885383006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0.11927823964669138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1.2452478338039832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0.11927823964669138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0.15319533981366362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7.9089201560533207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6.99268784968943</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0.51721425512165986</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0.14497072194876104</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1.5134736898064265</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0.14497072194876104</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0.5199950132890061</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5.8673010446028684E-3</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5.2798016747905008</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7.4352150202680711E-2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0.15263481818763847</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1.5934857629875534</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0.15263481818763847</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6.7114413472405765E-2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6.5132826426229116</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0.27951227189630234</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0.10887659167884678</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1.1366561104660491</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0.10887659167884856</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0.28261718188085894</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7.0697770940107523</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0.41312741312741319</c:v>
                </c:pt>
                <c:pt idx="1">
                  <c:v>0.58301158301158307</c:v>
                </c:pt>
                <c:pt idx="2">
                  <c:v>0</c:v>
                </c:pt>
                <c:pt idx="3">
                  <c:v>3.8610038610038611E-3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0.15978733556563718</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0.10742126104663718</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1.1214626659400615</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0.10742126104663718</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0.14961923149294165</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7.8920973082965187</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3.7811130815823546E-3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0.41610612568990213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0.11600727681409495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1.2110994476959265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0.11600727681409673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0.20972690002545669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8.2084805287264704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8.3537765383271676</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8.5540246629367545E-4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0.11592939411133063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1.1429376752142559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8.3537765383271676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4.3603093808288564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8.3587400940861034E-2</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0.71871462550079901</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0.20037226410107012</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2.0918578993563859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0.20037226410107056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0.71871462550079812</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2.6645306700325833E-2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4.0790634365700518</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0.46241738853209835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0.21998995735808169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2.2966638229253782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0.21998995735808169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7.9081845307615417E-2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4.6415553250876611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5.5954084536214266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0.51117328397463435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0.22186675954673341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2.3162573704728686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0.22186675954673341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0.5546806385139913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3.537725733809423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9.216569030767463E-2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0.38011932557770844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0.10597442599906159</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1.1063579141076865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0.10597442599906159</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5.9314706480922297E-2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7.6530911734334319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0.91505791505791512</c:v>
                </c:pt>
                <c:pt idx="1">
                  <c:v>1.1583011583011581E-2</c:v>
                </c:pt>
                <c:pt idx="2">
                  <c:v>2.3166023166023161E-2</c:v>
                </c:pt>
                <c:pt idx="3">
                  <c:v>3.8610038610038611E-3</c:v>
                </c:pt>
                <c:pt idx="4">
                  <c:v>3.8610038610038611E-3</c:v>
                </c:pt>
                <c:pt idx="5">
                  <c:v>4.2471042471042469E-2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4.9743765741270929E-2</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0.12492292521664594</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1.304177547214497</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0.12492292521664705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0.44808563608513419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7.6135377626902923E-2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1.9074009285228459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3.2759638859560791E-3</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0.39878350415009689</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0.11117785944182712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1.1606810181553411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0.11117785944182668</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0.37605131841836936</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1.375068921343217</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0.25362219770389505</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0.16604754224117979</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1.7335126918100814</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0.16604754224118068</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7.3889797963731851E-2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3.9297746349670089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0.31254706742988292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0.12286901770627079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1.2827350453323021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0.12286901770627079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0.44071848188464902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4.1701179796961085E-2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3.900428590169903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3.258857105898727E-2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0.39836600122678867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0.11106146274827999</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1.1594658532524154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0.11106146274827999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0.26061990156150117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5.545284198322217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3.8073236029507131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0.21500911823667712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0.17116834799669789</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1.7869731745710347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0.17116834799669789</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0.29252576944813757</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3.823346595982688</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0.14685907084144301</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0.41185254821473771</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0.11482141121600264</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1.1987191797477887</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0.11482141121600264</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0.41185254821473816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7.4797198723802083E-2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3.7913006099187379</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0.31325301204819278</c:v>
                </c:pt>
                <c:pt idx="1">
                  <c:v>1.204819277108434E-2</c:v>
                </c:pt>
                <c:pt idx="2">
                  <c:v>0.55421686746987953</c:v>
                </c:pt>
                <c:pt idx="3">
                  <c:v>1.6064257028112448E-2</c:v>
                </c:pt>
                <c:pt idx="4">
                  <c:v>8.0321285140562242E-3</c:v>
                </c:pt>
                <c:pt idx="5">
                  <c:v>2.811244979919679E-2</c:v>
                </c:pt>
                <c:pt idx="6">
                  <c:v>8.0321285140562242E-3</c:v>
                </c:pt>
                <c:pt idx="7">
                  <c:v>1.6064257028112448E-2</c:v>
                </c:pt>
                <c:pt idx="8">
                  <c:v>4.4176706827309238E-2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0.10130182380608854</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9.026511322226316E-2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0.94235492610417282</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9.0265113222262272E-2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0.25128750796693922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7.5483055811343274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0.19494048955939292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8.8418605075577972E-2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0.92307764404022397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8.8418605075579748E-2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6.1073300111791795E-2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7.4223462068712278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0.12731521018523839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9.9136279049999665E-2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1.0349686338770745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9.9136279049999665E-2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0.21944259750753847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6.0970199914819032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2.67544047138967</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0.16648204893973406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0.16324394269767706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1.7042435118763239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0.16324394269767684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0.58553916964303321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0.15730035900845607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2.67544047138967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5.9246656285532282</c:v>
                </c:pt>
                <c:pt idx="1">
                  <c:v>5.6171833916732483</c:v>
                </c:pt>
                <c:pt idx="2">
                  <c:v>5.7831805970240664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7.571789876433761</c:v>
                </c:pt>
                <c:pt idx="1">
                  <c:v>6.7576729577896177</c:v>
                </c:pt>
                <c:pt idx="2">
                  <c:v>7.5914825535312271</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6.6364935484033474</c:v>
                </c:pt>
                <c:pt idx="1">
                  <c:v>6.4462097423970652</c:v>
                </c:pt>
                <c:pt idx="2">
                  <c:v>6.4976308337370039</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6.667159262266857</c:v>
                </c:pt>
                <c:pt idx="1">
                  <c:v>6.2612237615466313</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18</c:v>
                </c:pt>
                <c:pt idx="4" formatCode="0">
                  <c:v>3</c:v>
                </c:pt>
                <c:pt idx="5" formatCode="0">
                  <c:v>13</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5.3908869013383178</c:v>
                </c:pt>
                <c:pt idx="1">
                  <c:v>5.4784930441247157</c:v>
                </c:pt>
                <c:pt idx="2">
                  <c:v>5.277674190227275</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6.1124086472494223</c:v>
                </c:pt>
                <c:pt idx="1">
                  <c:v>6.338436364778687</c:v>
                </c:pt>
                <c:pt idx="2">
                  <c:v>6.1439580330456884</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4.2212636581959142</c:v>
                </c:pt>
                <c:pt idx="1">
                  <c:v>4.268114239838031</c:v>
                </c:pt>
                <c:pt idx="2">
                  <c:v>4.2884261241187458</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6.2301457166752359</c:v>
                </c:pt>
                <c:pt idx="1">
                  <c:v>5.9347389759528859</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5.1233039663195887</c:v>
                </c:pt>
                <c:pt idx="1">
                  <c:v>5.1035583181030129</c:v>
                </c:pt>
                <c:pt idx="2">
                  <c:v>5.5629641004590402</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5.6205335776276248</c:v>
                </c:pt>
                <c:pt idx="1">
                  <c:v>5.8075337828548683</c:v>
                </c:pt>
                <c:pt idx="2">
                  <c:v>5.4642184808957843</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8.1765083404052596</c:v>
                </c:pt>
                <c:pt idx="1">
                  <c:v>8.3537765383271676</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8.3609335555472981</c:v>
                </c:pt>
                <c:pt idx="1">
                  <c:v>7.9501420804382317</c:v>
                </c:pt>
                <c:pt idx="2">
                  <c:v>7.6530911734334319</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4.0881688213523804</c:v>
                </c:pt>
                <c:pt idx="1">
                  <c:v>4.1818451702859321</c:v>
                </c:pt>
                <c:pt idx="2">
                  <c:v>3.900428590169903</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3.9577624246783518</c:v>
                </c:pt>
                <c:pt idx="1">
                  <c:v>4.3374040862913663</c:v>
                </c:pt>
                <c:pt idx="2">
                  <c:v>3.9297746349670089</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1.386451730809737</c:v>
                </c:pt>
                <c:pt idx="1">
                  <c:v>1.8390830584296569</c:v>
                </c:pt>
                <c:pt idx="2">
                  <c:v>1.375068921343217</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5.2519076573656287</c:v>
                </c:pt>
                <c:pt idx="1">
                  <c:v>5.4938846050685681</c:v>
                </c:pt>
                <c:pt idx="2">
                  <c:v>5.545284198322217</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3.567134508388778</c:v>
                </c:pt>
                <c:pt idx="1">
                  <c:v>4.1599333490266606</c:v>
                </c:pt>
                <c:pt idx="2">
                  <c:v>3.7913006099187379</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7.369985296665007</c:v>
                </c:pt>
                <c:pt idx="1">
                  <c:v>7.8032856658820764</c:v>
                </c:pt>
                <c:pt idx="2">
                  <c:v>7.4223462068712278</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7.4576013273141042</c:v>
                </c:pt>
                <c:pt idx="1">
                  <c:v>7.7431768561450136</c:v>
                </c:pt>
                <c:pt idx="2">
                  <c:v>7.5483055811343274</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5.9437008797496356</c:v>
                </c:pt>
                <c:pt idx="1">
                  <c:v>6.2605732896815924</c:v>
                </c:pt>
                <c:pt idx="2">
                  <c:v>6.0970199914819032</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2.5222309382256629</c:v>
                </c:pt>
                <c:pt idx="1">
                  <c:v>2.7810248197295451</c:v>
                </c:pt>
                <c:pt idx="2">
                  <c:v>2.67544047138967</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3.537725733809423</c:v>
                </c:pt>
                <c:pt idx="1">
                  <c:v>3.823346595982688</c:v>
                </c:pt>
                <c:pt idx="2">
                  <c:v>1.375068921343217</c:v>
                </c:pt>
                <c:pt idx="3">
                  <c:v>5.9347389759528859</c:v>
                </c:pt>
                <c:pt idx="4">
                  <c:v>6.2612237615466313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5.4288944625672251</c:v>
                </c:pt>
                <c:pt idx="1">
                  <c:v>4.9353557115574294</c:v>
                </c:pt>
                <c:pt idx="2">
                  <c:v>2.4044777889390949</c:v>
                </c:pt>
                <c:pt idx="3">
                  <c:v>6.8817052139948842</c:v>
                </c:pt>
                <c:pt idx="4">
                  <c:v>7.1469453696862377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6.5132826426229116</c:v>
                </c:pt>
                <c:pt idx="1">
                  <c:v>7.5914825535312271</c:v>
                </c:pt>
                <c:pt idx="2">
                  <c:v>7.8920973082965187</c:v>
                </c:pt>
                <c:pt idx="3">
                  <c:v>7.9089201560533207</c:v>
                </c:pt>
                <c:pt idx="4">
                  <c:v>8.2084805287264704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5.9643801261355671</c:v>
                </c:pt>
                <c:pt idx="1">
                  <c:v>7.1152649940092072</c:v>
                </c:pt>
                <c:pt idx="2">
                  <c:v>7.8065961133919402</c:v>
                </c:pt>
                <c:pt idx="3">
                  <c:v>8.0753630589356398</c:v>
                </c:pt>
                <c:pt idx="4">
                  <c:v>8.4367226407702915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2046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RXY | Kent and Medway Mental Health NHS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758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RXY | Kent and Medway Mental Health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1758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RXY | Kent and Medway Mental Health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Kent and Medway Mental Health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091088931"/>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17880929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590830027"/>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Q9. Did you feel your NHS mental health team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3266843927"/>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Kent and Medway Mental Health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lang="en-GB" sz="1400" b="0">
                <a:solidFill>
                  <a:prstClr val="black"/>
                </a:solidFill>
                <a:latin typeface="Arial"/>
              </a:rPr>
              <a:t>purpose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checking how service users are getting on with medication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kumimoji="0" lang="en-GB" sz="1400" b="0" i="0" u="none" strike="noStrike" kern="1200" cap="none" spc="0" normalizeH="0" baseline="0" noProof="0">
                <a:ln>
                  <a:noFill/>
                </a:ln>
                <a:solidFill>
                  <a:prstClr val="black"/>
                </a:solidFill>
                <a:effectLst/>
                <a:uLnTx/>
                <a:uFillTx/>
                <a:latin typeface="Arial"/>
                <a:ea typeface="+mj-ea"/>
                <a:cs typeface="+mj-cs"/>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noProof="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a:solidFill>
                  <a:prstClr val="black"/>
                </a:solidFill>
                <a:latin typeface="Arial"/>
              </a:rPr>
              <a:t>service users being given a choice on how their care and treatment was delivered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staff listened to what service users had to say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9243486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411591488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488669839"/>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435890195"/>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06072067"/>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85729106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6909804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278980750"/>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263500120"/>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328908406"/>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09106138"/>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715104590"/>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2621624756"/>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563943470"/>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533759693"/>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421396331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022965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2567785682"/>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2196872322"/>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746203425"/>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04275088"/>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3804834338"/>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2112485126"/>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1889128924"/>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8835491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961239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1137952568"/>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2370975874"/>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2574276104"/>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899955337"/>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1934679123"/>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5274213"/>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02170047"/>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78831736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930299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12437794"/>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06756655"/>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41805394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792421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172193736"/>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895863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47719635"/>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5723689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780463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958726002"/>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891200854"/>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74258379"/>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0914292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885496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394272057"/>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756311315"/>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410010425"/>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138322931"/>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984164060"/>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437292423"/>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4240975096"/>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040642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624365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128457076"/>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5269623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620011205"/>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1763334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66150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881761720"/>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036593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922962551"/>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4820466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556861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90981924"/>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87147845"/>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9718437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323711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342070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98736819"/>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91047737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50462120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107983444"/>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268607866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243825529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48894332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1417653551"/>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29930945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40743673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335273988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341684394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77728574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48038458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17559331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14266924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351100388"/>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269125488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170975581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314060976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190533561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186098113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2897268996"/>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54086292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420715819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224370864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269650177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156009367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373077353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138439421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294189560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261582373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112250869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3085760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162268122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298245342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25000643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371567328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403179222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249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334331885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204964545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427253391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0117358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41125339"/>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Q8.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Q32_3. In the last 12 months, did your NHS mental health team give you any help or advice with finding support for…Help with money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7261358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Q13. Did your mental health team tell you who to contact if you had any questions or concerns about your care or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Q14.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Q26. Would you know who to contact out of office hours within the NHS if you had a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Q28. Thinking about the last time you contacted NHS mental health crisis support, how did you feel about the length of time it took you to get through to someone?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Q31. In the last 12 months, has your NHS mental health team supported you with your physical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Q32_2. In the last 12 months, did your NHS mental health team give you any help or advice with finding support for…Finding or keeping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Q34. Has your NHS mental health team asked if you need support to access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Q37. Do you feel the support provided meets your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Q38. Overall, in the last 12 months, how was your experience of using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166720766"/>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864252182"/>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87858702"/>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79331202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184028645"/>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23</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781214249"/>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602101775"/>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9099</Words>
  <Application>Microsoft Office PowerPoint</Application>
  <PresentationFormat>Widescreen</PresentationFormat>
  <Paragraphs>1064</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Kent and Medway Mental Health NHS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2026-02-20T13:01:34Z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